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56" r:id="rId2"/>
  </p:sldIdLst>
  <p:sldSz cx="10287000" cy="10287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3240" userDrawn="1">
          <p15:clr>
            <a:srgbClr val="A4A3A4"/>
          </p15:clr>
        </p15:guide>
        <p15:guide id="2" pos="32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6F309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 showGuides="1">
      <p:cViewPr varScale="1">
        <p:scale>
          <a:sx n="57" d="100"/>
          <a:sy n="57" d="100"/>
        </p:scale>
        <p:origin x="2021" y="77"/>
      </p:cViewPr>
      <p:guideLst>
        <p:guide orient="horz" pos="3240"/>
        <p:guide pos="32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Otsikko ja sisältö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äivämäärän paikkamerkki 3">
            <a:extLst>
              <a:ext uri="{FF2B5EF4-FFF2-40B4-BE49-F238E27FC236}">
                <a16:creationId xmlns:a16="http://schemas.microsoft.com/office/drawing/2014/main" id="{ACDBFAE8-9993-5DF7-9D90-6BAE1E370E4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237F26-FC38-47D5-95AB-09A9F9C7276F}" type="datetimeFigureOut">
              <a:rPr lang="fi-FI" smtClean="0"/>
              <a:t>9.11.2022</a:t>
            </a:fld>
            <a:endParaRPr lang="fi-FI"/>
          </a:p>
        </p:txBody>
      </p:sp>
      <p:sp>
        <p:nvSpPr>
          <p:cNvPr id="5" name="Alatunnisteen paikkamerkki 4">
            <a:extLst>
              <a:ext uri="{FF2B5EF4-FFF2-40B4-BE49-F238E27FC236}">
                <a16:creationId xmlns:a16="http://schemas.microsoft.com/office/drawing/2014/main" id="{08448F46-BBE1-334D-01CB-F65560096F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i-FI"/>
          </a:p>
        </p:txBody>
      </p:sp>
      <p:sp>
        <p:nvSpPr>
          <p:cNvPr id="6" name="Dian numeron paikkamerkki 5">
            <a:extLst>
              <a:ext uri="{FF2B5EF4-FFF2-40B4-BE49-F238E27FC236}">
                <a16:creationId xmlns:a16="http://schemas.microsoft.com/office/drawing/2014/main" id="{C67F2631-A91E-1C65-6348-AF53752D43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8D3816C-7289-4331-88EC-CDA140B5B17F}" type="slidenum">
              <a:rPr lang="fi-FI" smtClean="0"/>
              <a:t>‹#›</a:t>
            </a:fld>
            <a:endParaRPr lang="fi-FI"/>
          </a:p>
        </p:txBody>
      </p:sp>
      <p:sp>
        <p:nvSpPr>
          <p:cNvPr id="7" name="Otsikon paikkamerkki 1">
            <a:extLst>
              <a:ext uri="{FF2B5EF4-FFF2-40B4-BE49-F238E27FC236}">
                <a16:creationId xmlns:a16="http://schemas.microsoft.com/office/drawing/2014/main" id="{5BC9268C-E0E9-475D-BF68-FAA58EAFC92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34502" y="915368"/>
            <a:ext cx="8872538" cy="198834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i-FI" dirty="0"/>
              <a:t>Varautumisen vanhempainilta</a:t>
            </a:r>
          </a:p>
        </p:txBody>
      </p:sp>
    </p:spTree>
    <p:extLst>
      <p:ext uri="{BB962C8B-B14F-4D97-AF65-F5344CB8AC3E}">
        <p14:creationId xmlns:p14="http://schemas.microsoft.com/office/powerpoint/2010/main" val="307085297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theme" Target="../theme/theme1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rgbClr val="F4E6D3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tsikon paikkamerkki 1">
            <a:extLst>
              <a:ext uri="{FF2B5EF4-FFF2-40B4-BE49-F238E27FC236}">
                <a16:creationId xmlns:a16="http://schemas.microsoft.com/office/drawing/2014/main" id="{16225B5B-CCAB-FA16-68B2-F152921938F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34502" y="915368"/>
            <a:ext cx="8872538" cy="198834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i-FI" dirty="0"/>
              <a:t>Varautumisen vanhempainilta</a:t>
            </a:r>
          </a:p>
        </p:txBody>
      </p:sp>
      <p:sp>
        <p:nvSpPr>
          <p:cNvPr id="4" name="Päivämäärän paikkamerkki 3">
            <a:extLst>
              <a:ext uri="{FF2B5EF4-FFF2-40B4-BE49-F238E27FC236}">
                <a16:creationId xmlns:a16="http://schemas.microsoft.com/office/drawing/2014/main" id="{88343EB3-D9D8-E5F1-9DB3-CBFA77AC958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707231" y="9534526"/>
            <a:ext cx="2314575" cy="54768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1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2237F26-FC38-47D5-95AB-09A9F9C7276F}" type="datetimeFigureOut">
              <a:rPr lang="fi-FI" smtClean="0"/>
              <a:t>9.11.2022</a:t>
            </a:fld>
            <a:endParaRPr lang="fi-FI"/>
          </a:p>
        </p:txBody>
      </p:sp>
      <p:sp>
        <p:nvSpPr>
          <p:cNvPr id="5" name="Alatunnisteen paikkamerkki 4">
            <a:extLst>
              <a:ext uri="{FF2B5EF4-FFF2-40B4-BE49-F238E27FC236}">
                <a16:creationId xmlns:a16="http://schemas.microsoft.com/office/drawing/2014/main" id="{E5746BB1-F7DC-7CE5-43E2-63C37589CF7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407569" y="9534526"/>
            <a:ext cx="3471863" cy="54768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01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i-FI"/>
          </a:p>
        </p:txBody>
      </p:sp>
      <p:sp>
        <p:nvSpPr>
          <p:cNvPr id="6" name="Dian numeron paikkamerkki 5">
            <a:extLst>
              <a:ext uri="{FF2B5EF4-FFF2-40B4-BE49-F238E27FC236}">
                <a16:creationId xmlns:a16="http://schemas.microsoft.com/office/drawing/2014/main" id="{9DBD2C57-41BB-43DC-ED12-3F5CB4F75276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7265194" y="9534526"/>
            <a:ext cx="2314575" cy="54768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1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8D3816C-7289-4331-88EC-CDA140B5B17F}" type="slidenum">
              <a:rPr lang="fi-FI" smtClean="0"/>
              <a:t>‹#›</a:t>
            </a:fld>
            <a:endParaRPr lang="fi-FI"/>
          </a:p>
        </p:txBody>
      </p:sp>
      <p:sp>
        <p:nvSpPr>
          <p:cNvPr id="10" name="Vuokaaviosymboli: Käsinsyöttö 9">
            <a:extLst>
              <a:ext uri="{FF2B5EF4-FFF2-40B4-BE49-F238E27FC236}">
                <a16:creationId xmlns:a16="http://schemas.microsoft.com/office/drawing/2014/main" id="{18A83B25-3D84-47D3-BBF1-EF9A4F34955D}"/>
              </a:ext>
            </a:extLst>
          </p:cNvPr>
          <p:cNvSpPr/>
          <p:nvPr userDrawn="1"/>
        </p:nvSpPr>
        <p:spPr>
          <a:xfrm>
            <a:off x="0" y="9046724"/>
            <a:ext cx="10287000" cy="1240277"/>
          </a:xfrm>
          <a:prstGeom prst="flowChartManualInput">
            <a:avLst/>
          </a:prstGeom>
          <a:solidFill>
            <a:srgbClr val="E74C3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i-FI" sz="1519"/>
          </a:p>
        </p:txBody>
      </p:sp>
      <p:sp>
        <p:nvSpPr>
          <p:cNvPr id="11" name="Tekstiruutu 10">
            <a:extLst>
              <a:ext uri="{FF2B5EF4-FFF2-40B4-BE49-F238E27FC236}">
                <a16:creationId xmlns:a16="http://schemas.microsoft.com/office/drawing/2014/main" id="{4EC71B48-D8F0-4B97-89F6-CFA72036850C}"/>
              </a:ext>
            </a:extLst>
          </p:cNvPr>
          <p:cNvSpPr txBox="1"/>
          <p:nvPr userDrawn="1"/>
        </p:nvSpPr>
        <p:spPr>
          <a:xfrm>
            <a:off x="599163" y="9594684"/>
            <a:ext cx="614619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i-FI" sz="2800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enorite" panose="00000500000000000000" pitchFamily="2" charset="0"/>
              </a:rPr>
              <a:t>Varautumisen vanhempainilta</a:t>
            </a:r>
          </a:p>
        </p:txBody>
      </p:sp>
      <p:pic>
        <p:nvPicPr>
          <p:cNvPr id="12" name="Kuva 11" descr="Kuva, joka sisältää kohteen teksti, clipart-kuva&#10;&#10;Kuvaus luotu automaattisesti">
            <a:extLst>
              <a:ext uri="{FF2B5EF4-FFF2-40B4-BE49-F238E27FC236}">
                <a16:creationId xmlns:a16="http://schemas.microsoft.com/office/drawing/2014/main" id="{A1BEC775-EB33-4E67-BD97-A9D31026F98A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832036" y="9239786"/>
            <a:ext cx="2107278" cy="816563"/>
          </a:xfrm>
          <a:prstGeom prst="rect">
            <a:avLst/>
          </a:prstGeom>
        </p:spPr>
      </p:pic>
      <p:sp>
        <p:nvSpPr>
          <p:cNvPr id="15" name="Suorakulmio 14">
            <a:extLst>
              <a:ext uri="{FF2B5EF4-FFF2-40B4-BE49-F238E27FC236}">
                <a16:creationId xmlns:a16="http://schemas.microsoft.com/office/drawing/2014/main" id="{C28370BB-8451-465C-AF44-D7C919C4E19D}"/>
              </a:ext>
            </a:extLst>
          </p:cNvPr>
          <p:cNvSpPr/>
          <p:nvPr userDrawn="1"/>
        </p:nvSpPr>
        <p:spPr>
          <a:xfrm>
            <a:off x="599163" y="530087"/>
            <a:ext cx="2011515" cy="675861"/>
          </a:xfrm>
          <a:prstGeom prst="rect">
            <a:avLst/>
          </a:prstGeom>
          <a:solidFill>
            <a:srgbClr val="6F309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i-FI" sz="3200" b="1" spc="3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enorite" panose="00000500000000000000" pitchFamily="2" charset="0"/>
              </a:rPr>
              <a:t>Kutsu</a:t>
            </a:r>
          </a:p>
        </p:txBody>
      </p:sp>
    </p:spTree>
    <p:extLst>
      <p:ext uri="{BB962C8B-B14F-4D97-AF65-F5344CB8AC3E}">
        <p14:creationId xmlns:p14="http://schemas.microsoft.com/office/powerpoint/2010/main" val="258766783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</p:sldLayoutIdLst>
  <p:txStyles>
    <p:titleStyle>
      <a:lvl1pPr algn="ctr" defTabSz="771571" rtl="0" eaLnBrk="1" latinLnBrk="0" hangingPunct="1">
        <a:lnSpc>
          <a:spcPct val="90000"/>
        </a:lnSpc>
        <a:spcBef>
          <a:spcPct val="0"/>
        </a:spcBef>
        <a:buNone/>
        <a:defRPr sz="6000" b="1" kern="1200">
          <a:solidFill>
            <a:srgbClr val="6F3096"/>
          </a:solidFill>
          <a:latin typeface="Tenorite" panose="00000500000000000000" pitchFamily="2" charset="0"/>
          <a:ea typeface="+mj-ea"/>
          <a:cs typeface="+mj-cs"/>
        </a:defRPr>
      </a:lvl1pPr>
    </p:titleStyle>
    <p:bodyStyle>
      <a:lvl1pPr marL="0" indent="0" algn="ctr" defTabSz="771571" rtl="0" eaLnBrk="1" latinLnBrk="0" hangingPunct="1">
        <a:lnSpc>
          <a:spcPct val="100000"/>
        </a:lnSpc>
        <a:spcBef>
          <a:spcPts val="1200"/>
        </a:spcBef>
        <a:buFont typeface="Arial" panose="020B0604020202020204" pitchFamily="34" charset="0"/>
        <a:buNone/>
        <a:defRPr sz="3600" b="1" kern="1200">
          <a:solidFill>
            <a:schemeClr val="tx1"/>
          </a:solidFill>
          <a:latin typeface="Tenorite" panose="00000500000000000000" pitchFamily="2" charset="0"/>
          <a:ea typeface="+mn-ea"/>
          <a:cs typeface="+mn-cs"/>
        </a:defRPr>
      </a:lvl1pPr>
      <a:lvl2pPr marL="578678" indent="-192893" algn="l" defTabSz="771571" rtl="0" eaLnBrk="1" latinLnBrk="0" hangingPunct="1">
        <a:lnSpc>
          <a:spcPct val="90000"/>
        </a:lnSpc>
        <a:spcBef>
          <a:spcPts val="422"/>
        </a:spcBef>
        <a:buFont typeface="Arial" panose="020B0604020202020204" pitchFamily="34" charset="0"/>
        <a:buChar char="•"/>
        <a:defRPr sz="2025" kern="1200">
          <a:solidFill>
            <a:schemeClr val="tx1"/>
          </a:solidFill>
          <a:latin typeface="Tenorite" panose="00000500000000000000" pitchFamily="2" charset="0"/>
          <a:ea typeface="+mn-ea"/>
          <a:cs typeface="+mn-cs"/>
        </a:defRPr>
      </a:lvl2pPr>
      <a:lvl3pPr marL="964463" indent="-192893" algn="l" defTabSz="771571" rtl="0" eaLnBrk="1" latinLnBrk="0" hangingPunct="1">
        <a:lnSpc>
          <a:spcPct val="90000"/>
        </a:lnSpc>
        <a:spcBef>
          <a:spcPts val="422"/>
        </a:spcBef>
        <a:buFont typeface="Arial" panose="020B0604020202020204" pitchFamily="34" charset="0"/>
        <a:buChar char="•"/>
        <a:defRPr sz="1688" kern="1200">
          <a:solidFill>
            <a:schemeClr val="tx1"/>
          </a:solidFill>
          <a:latin typeface="Tenorite" panose="00000500000000000000" pitchFamily="2" charset="0"/>
          <a:ea typeface="+mn-ea"/>
          <a:cs typeface="+mn-cs"/>
        </a:defRPr>
      </a:lvl3pPr>
      <a:lvl4pPr marL="1350249" indent="-192893" algn="l" defTabSz="771571" rtl="0" eaLnBrk="1" latinLnBrk="0" hangingPunct="1">
        <a:lnSpc>
          <a:spcPct val="90000"/>
        </a:lnSpc>
        <a:spcBef>
          <a:spcPts val="422"/>
        </a:spcBef>
        <a:buFont typeface="Arial" panose="020B0604020202020204" pitchFamily="34" charset="0"/>
        <a:buChar char="•"/>
        <a:defRPr sz="1519" kern="1200">
          <a:solidFill>
            <a:schemeClr val="tx1"/>
          </a:solidFill>
          <a:latin typeface="Tenorite" panose="00000500000000000000" pitchFamily="2" charset="0"/>
          <a:ea typeface="+mn-ea"/>
          <a:cs typeface="+mn-cs"/>
        </a:defRPr>
      </a:lvl4pPr>
      <a:lvl5pPr marL="1736034" indent="-192893" algn="l" defTabSz="771571" rtl="0" eaLnBrk="1" latinLnBrk="0" hangingPunct="1">
        <a:lnSpc>
          <a:spcPct val="90000"/>
        </a:lnSpc>
        <a:spcBef>
          <a:spcPts val="422"/>
        </a:spcBef>
        <a:buFont typeface="Arial" panose="020B0604020202020204" pitchFamily="34" charset="0"/>
        <a:buChar char="•"/>
        <a:defRPr sz="1519" kern="1200">
          <a:solidFill>
            <a:schemeClr val="tx1"/>
          </a:solidFill>
          <a:latin typeface="Tenorite" panose="00000500000000000000" pitchFamily="2" charset="0"/>
          <a:ea typeface="+mn-ea"/>
          <a:cs typeface="+mn-cs"/>
        </a:defRPr>
      </a:lvl5pPr>
      <a:lvl6pPr marL="2121819" indent="-192893" algn="l" defTabSz="771571" rtl="0" eaLnBrk="1" latinLnBrk="0" hangingPunct="1">
        <a:lnSpc>
          <a:spcPct val="90000"/>
        </a:lnSpc>
        <a:spcBef>
          <a:spcPts val="422"/>
        </a:spcBef>
        <a:buFont typeface="Arial" panose="020B0604020202020204" pitchFamily="34" charset="0"/>
        <a:buChar char="•"/>
        <a:defRPr sz="1519" kern="1200">
          <a:solidFill>
            <a:schemeClr val="tx1"/>
          </a:solidFill>
          <a:latin typeface="+mn-lt"/>
          <a:ea typeface="+mn-ea"/>
          <a:cs typeface="+mn-cs"/>
        </a:defRPr>
      </a:lvl6pPr>
      <a:lvl7pPr marL="2507605" indent="-192893" algn="l" defTabSz="771571" rtl="0" eaLnBrk="1" latinLnBrk="0" hangingPunct="1">
        <a:lnSpc>
          <a:spcPct val="90000"/>
        </a:lnSpc>
        <a:spcBef>
          <a:spcPts val="422"/>
        </a:spcBef>
        <a:buFont typeface="Arial" panose="020B0604020202020204" pitchFamily="34" charset="0"/>
        <a:buChar char="•"/>
        <a:defRPr sz="1519" kern="1200">
          <a:solidFill>
            <a:schemeClr val="tx1"/>
          </a:solidFill>
          <a:latin typeface="+mn-lt"/>
          <a:ea typeface="+mn-ea"/>
          <a:cs typeface="+mn-cs"/>
        </a:defRPr>
      </a:lvl7pPr>
      <a:lvl8pPr marL="2893390" indent="-192893" algn="l" defTabSz="771571" rtl="0" eaLnBrk="1" latinLnBrk="0" hangingPunct="1">
        <a:lnSpc>
          <a:spcPct val="90000"/>
        </a:lnSpc>
        <a:spcBef>
          <a:spcPts val="422"/>
        </a:spcBef>
        <a:buFont typeface="Arial" panose="020B0604020202020204" pitchFamily="34" charset="0"/>
        <a:buChar char="•"/>
        <a:defRPr sz="1519" kern="1200">
          <a:solidFill>
            <a:schemeClr val="tx1"/>
          </a:solidFill>
          <a:latin typeface="+mn-lt"/>
          <a:ea typeface="+mn-ea"/>
          <a:cs typeface="+mn-cs"/>
        </a:defRPr>
      </a:lvl8pPr>
      <a:lvl9pPr marL="3279176" indent="-192893" algn="l" defTabSz="771571" rtl="0" eaLnBrk="1" latinLnBrk="0" hangingPunct="1">
        <a:lnSpc>
          <a:spcPct val="90000"/>
        </a:lnSpc>
        <a:spcBef>
          <a:spcPts val="422"/>
        </a:spcBef>
        <a:buFont typeface="Arial" panose="020B0604020202020204" pitchFamily="34" charset="0"/>
        <a:buChar char="•"/>
        <a:defRPr sz="1519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i-FI"/>
      </a:defPPr>
      <a:lvl1pPr marL="0" algn="l" defTabSz="771571" rtl="0" eaLnBrk="1" latinLnBrk="0" hangingPunct="1">
        <a:defRPr sz="1519" kern="1200">
          <a:solidFill>
            <a:schemeClr val="tx1"/>
          </a:solidFill>
          <a:latin typeface="+mn-lt"/>
          <a:ea typeface="+mn-ea"/>
          <a:cs typeface="+mn-cs"/>
        </a:defRPr>
      </a:lvl1pPr>
      <a:lvl2pPr marL="385785" algn="l" defTabSz="771571" rtl="0" eaLnBrk="1" latinLnBrk="0" hangingPunct="1">
        <a:defRPr sz="1519" kern="1200">
          <a:solidFill>
            <a:schemeClr val="tx1"/>
          </a:solidFill>
          <a:latin typeface="+mn-lt"/>
          <a:ea typeface="+mn-ea"/>
          <a:cs typeface="+mn-cs"/>
        </a:defRPr>
      </a:lvl2pPr>
      <a:lvl3pPr marL="771571" algn="l" defTabSz="771571" rtl="0" eaLnBrk="1" latinLnBrk="0" hangingPunct="1">
        <a:defRPr sz="1519" kern="1200">
          <a:solidFill>
            <a:schemeClr val="tx1"/>
          </a:solidFill>
          <a:latin typeface="+mn-lt"/>
          <a:ea typeface="+mn-ea"/>
          <a:cs typeface="+mn-cs"/>
        </a:defRPr>
      </a:lvl3pPr>
      <a:lvl4pPr marL="1157356" algn="l" defTabSz="771571" rtl="0" eaLnBrk="1" latinLnBrk="0" hangingPunct="1">
        <a:defRPr sz="1519" kern="1200">
          <a:solidFill>
            <a:schemeClr val="tx1"/>
          </a:solidFill>
          <a:latin typeface="+mn-lt"/>
          <a:ea typeface="+mn-ea"/>
          <a:cs typeface="+mn-cs"/>
        </a:defRPr>
      </a:lvl4pPr>
      <a:lvl5pPr marL="1543141" algn="l" defTabSz="771571" rtl="0" eaLnBrk="1" latinLnBrk="0" hangingPunct="1">
        <a:defRPr sz="1519" kern="1200">
          <a:solidFill>
            <a:schemeClr val="tx1"/>
          </a:solidFill>
          <a:latin typeface="+mn-lt"/>
          <a:ea typeface="+mn-ea"/>
          <a:cs typeface="+mn-cs"/>
        </a:defRPr>
      </a:lvl5pPr>
      <a:lvl6pPr marL="1928927" algn="l" defTabSz="771571" rtl="0" eaLnBrk="1" latinLnBrk="0" hangingPunct="1">
        <a:defRPr sz="1519" kern="1200">
          <a:solidFill>
            <a:schemeClr val="tx1"/>
          </a:solidFill>
          <a:latin typeface="+mn-lt"/>
          <a:ea typeface="+mn-ea"/>
          <a:cs typeface="+mn-cs"/>
        </a:defRPr>
      </a:lvl6pPr>
      <a:lvl7pPr marL="2314712" algn="l" defTabSz="771571" rtl="0" eaLnBrk="1" latinLnBrk="0" hangingPunct="1">
        <a:defRPr sz="1519" kern="1200">
          <a:solidFill>
            <a:schemeClr val="tx1"/>
          </a:solidFill>
          <a:latin typeface="+mn-lt"/>
          <a:ea typeface="+mn-ea"/>
          <a:cs typeface="+mn-cs"/>
        </a:defRPr>
      </a:lvl7pPr>
      <a:lvl8pPr marL="2700498" algn="l" defTabSz="771571" rtl="0" eaLnBrk="1" latinLnBrk="0" hangingPunct="1">
        <a:defRPr sz="1519" kern="1200">
          <a:solidFill>
            <a:schemeClr val="tx1"/>
          </a:solidFill>
          <a:latin typeface="+mn-lt"/>
          <a:ea typeface="+mn-ea"/>
          <a:cs typeface="+mn-cs"/>
        </a:defRPr>
      </a:lvl8pPr>
      <a:lvl9pPr marL="3086283" algn="l" defTabSz="771571" rtl="0" eaLnBrk="1" latinLnBrk="0" hangingPunct="1">
        <a:defRPr sz="1519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Otsikko 6">
            <a:extLst>
              <a:ext uri="{FF2B5EF4-FFF2-40B4-BE49-F238E27FC236}">
                <a16:creationId xmlns:a16="http://schemas.microsoft.com/office/drawing/2014/main" id="{1398A0B6-52DB-45A6-9A95-111DC3D3615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i-FI" dirty="0"/>
              <a:t>Varautumisen</a:t>
            </a:r>
            <a:br>
              <a:rPr lang="fi-FI" dirty="0"/>
            </a:br>
            <a:r>
              <a:rPr lang="fi-FI" dirty="0"/>
              <a:t>vanhempainilta</a:t>
            </a:r>
          </a:p>
        </p:txBody>
      </p:sp>
      <p:sp>
        <p:nvSpPr>
          <p:cNvPr id="6" name="Suorakulmio 5">
            <a:extLst>
              <a:ext uri="{FF2B5EF4-FFF2-40B4-BE49-F238E27FC236}">
                <a16:creationId xmlns:a16="http://schemas.microsoft.com/office/drawing/2014/main" id="{1B3D2C77-6488-44FF-9AFF-2DF76E8C9526}"/>
              </a:ext>
            </a:extLst>
          </p:cNvPr>
          <p:cNvSpPr/>
          <p:nvPr/>
        </p:nvSpPr>
        <p:spPr>
          <a:xfrm>
            <a:off x="734502" y="6281530"/>
            <a:ext cx="8817996" cy="2305879"/>
          </a:xfrm>
          <a:prstGeom prst="rect">
            <a:avLst/>
          </a:prstGeom>
          <a:solidFill>
            <a:srgbClr val="6F309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fi-FI" sz="2800" dirty="0">
                <a:latin typeface="Tenorite" panose="00000500000000000000" pitchFamily="2" charset="0"/>
              </a:rPr>
              <a:t>Päivä ja aika:</a:t>
            </a:r>
          </a:p>
          <a:p>
            <a:pPr lvl="1"/>
            <a:r>
              <a:rPr lang="fi-FI" sz="2800" dirty="0">
                <a:latin typeface="Tenorite" panose="00000500000000000000" pitchFamily="2" charset="0"/>
              </a:rPr>
              <a:t>Paikka:</a:t>
            </a:r>
          </a:p>
          <a:p>
            <a:pPr lvl="1"/>
            <a:endParaRPr lang="fi-FI" sz="2800" dirty="0">
              <a:latin typeface="Tenorite" panose="00000500000000000000" pitchFamily="2" charset="0"/>
            </a:endParaRPr>
          </a:p>
          <a:p>
            <a:pPr lvl="1"/>
            <a:r>
              <a:rPr lang="fi-FI" sz="2800" dirty="0">
                <a:latin typeface="Tenorite" panose="00000500000000000000" pitchFamily="2" charset="0"/>
              </a:rPr>
              <a:t>Tilaisuuden järjestää:</a:t>
            </a:r>
          </a:p>
          <a:p>
            <a:pPr algn="ctr"/>
            <a:endParaRPr lang="fi-FI" dirty="0"/>
          </a:p>
        </p:txBody>
      </p:sp>
      <p:sp>
        <p:nvSpPr>
          <p:cNvPr id="8" name="Tekstin paikkamerkki 2">
            <a:extLst>
              <a:ext uri="{FF2B5EF4-FFF2-40B4-BE49-F238E27FC236}">
                <a16:creationId xmlns:a16="http://schemas.microsoft.com/office/drawing/2014/main" id="{146F26CE-245E-4F68-863A-79F543E084BC}"/>
              </a:ext>
            </a:extLst>
          </p:cNvPr>
          <p:cNvSpPr txBox="1">
            <a:spLocks/>
          </p:cNvSpPr>
          <p:nvPr/>
        </p:nvSpPr>
        <p:spPr>
          <a:xfrm>
            <a:off x="707231" y="3057708"/>
            <a:ext cx="8872538" cy="1240277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771571" rtl="0" eaLnBrk="1" latinLnBrk="0" hangingPunct="1">
              <a:lnSpc>
                <a:spcPct val="100000"/>
              </a:lnSpc>
              <a:spcBef>
                <a:spcPts val="1200"/>
              </a:spcBef>
              <a:buFont typeface="Arial" panose="020B0604020202020204" pitchFamily="34" charset="0"/>
              <a:buNone/>
              <a:defRPr sz="3600" b="1" kern="1200">
                <a:solidFill>
                  <a:schemeClr val="tx1"/>
                </a:solidFill>
                <a:latin typeface="Tenorite" panose="00000500000000000000" pitchFamily="2" charset="0"/>
                <a:ea typeface="+mn-ea"/>
                <a:cs typeface="+mn-cs"/>
              </a:defRPr>
            </a:lvl1pPr>
            <a:lvl2pPr marL="578678" indent="-192893" algn="l" defTabSz="771571" rtl="0" eaLnBrk="1" latinLnBrk="0" hangingPunct="1">
              <a:lnSpc>
                <a:spcPct val="90000"/>
              </a:lnSpc>
              <a:spcBef>
                <a:spcPts val="422"/>
              </a:spcBef>
              <a:buFont typeface="Arial" panose="020B0604020202020204" pitchFamily="34" charset="0"/>
              <a:buChar char="•"/>
              <a:defRPr sz="2025" kern="1200">
                <a:solidFill>
                  <a:schemeClr val="tx1"/>
                </a:solidFill>
                <a:latin typeface="Tenorite" panose="00000500000000000000" pitchFamily="2" charset="0"/>
                <a:ea typeface="+mn-ea"/>
                <a:cs typeface="+mn-cs"/>
              </a:defRPr>
            </a:lvl2pPr>
            <a:lvl3pPr marL="964463" indent="-192893" algn="l" defTabSz="771571" rtl="0" eaLnBrk="1" latinLnBrk="0" hangingPunct="1">
              <a:lnSpc>
                <a:spcPct val="90000"/>
              </a:lnSpc>
              <a:spcBef>
                <a:spcPts val="422"/>
              </a:spcBef>
              <a:buFont typeface="Arial" panose="020B0604020202020204" pitchFamily="34" charset="0"/>
              <a:buChar char="•"/>
              <a:defRPr sz="1688" kern="1200">
                <a:solidFill>
                  <a:schemeClr val="tx1"/>
                </a:solidFill>
                <a:latin typeface="Tenorite" panose="00000500000000000000" pitchFamily="2" charset="0"/>
                <a:ea typeface="+mn-ea"/>
                <a:cs typeface="+mn-cs"/>
              </a:defRPr>
            </a:lvl3pPr>
            <a:lvl4pPr marL="1350249" indent="-192893" algn="l" defTabSz="771571" rtl="0" eaLnBrk="1" latinLnBrk="0" hangingPunct="1">
              <a:lnSpc>
                <a:spcPct val="90000"/>
              </a:lnSpc>
              <a:spcBef>
                <a:spcPts val="422"/>
              </a:spcBef>
              <a:buFont typeface="Arial" panose="020B0604020202020204" pitchFamily="34" charset="0"/>
              <a:buChar char="•"/>
              <a:defRPr sz="1519" kern="1200">
                <a:solidFill>
                  <a:schemeClr val="tx1"/>
                </a:solidFill>
                <a:latin typeface="Tenorite" panose="00000500000000000000" pitchFamily="2" charset="0"/>
                <a:ea typeface="+mn-ea"/>
                <a:cs typeface="+mn-cs"/>
              </a:defRPr>
            </a:lvl4pPr>
            <a:lvl5pPr marL="1736034" indent="-192893" algn="l" defTabSz="771571" rtl="0" eaLnBrk="1" latinLnBrk="0" hangingPunct="1">
              <a:lnSpc>
                <a:spcPct val="90000"/>
              </a:lnSpc>
              <a:spcBef>
                <a:spcPts val="422"/>
              </a:spcBef>
              <a:buFont typeface="Arial" panose="020B0604020202020204" pitchFamily="34" charset="0"/>
              <a:buChar char="•"/>
              <a:defRPr sz="1519" kern="1200">
                <a:solidFill>
                  <a:schemeClr val="tx1"/>
                </a:solidFill>
                <a:latin typeface="Tenorite" panose="00000500000000000000" pitchFamily="2" charset="0"/>
                <a:ea typeface="+mn-ea"/>
                <a:cs typeface="+mn-cs"/>
              </a:defRPr>
            </a:lvl5pPr>
            <a:lvl6pPr marL="2121819" indent="-192893" algn="l" defTabSz="771571" rtl="0" eaLnBrk="1" latinLnBrk="0" hangingPunct="1">
              <a:lnSpc>
                <a:spcPct val="90000"/>
              </a:lnSpc>
              <a:spcBef>
                <a:spcPts val="422"/>
              </a:spcBef>
              <a:buFont typeface="Arial" panose="020B0604020202020204" pitchFamily="34" charset="0"/>
              <a:buChar char="•"/>
              <a:defRPr sz="1519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507605" indent="-192893" algn="l" defTabSz="771571" rtl="0" eaLnBrk="1" latinLnBrk="0" hangingPunct="1">
              <a:lnSpc>
                <a:spcPct val="90000"/>
              </a:lnSpc>
              <a:spcBef>
                <a:spcPts val="422"/>
              </a:spcBef>
              <a:buFont typeface="Arial" panose="020B0604020202020204" pitchFamily="34" charset="0"/>
              <a:buChar char="•"/>
              <a:defRPr sz="1519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893390" indent="-192893" algn="l" defTabSz="771571" rtl="0" eaLnBrk="1" latinLnBrk="0" hangingPunct="1">
              <a:lnSpc>
                <a:spcPct val="90000"/>
              </a:lnSpc>
              <a:spcBef>
                <a:spcPts val="422"/>
              </a:spcBef>
              <a:buFont typeface="Arial" panose="020B0604020202020204" pitchFamily="34" charset="0"/>
              <a:buChar char="•"/>
              <a:defRPr sz="1519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279176" indent="-192893" algn="l" defTabSz="771571" rtl="0" eaLnBrk="1" latinLnBrk="0" hangingPunct="1">
              <a:lnSpc>
                <a:spcPct val="90000"/>
              </a:lnSpc>
              <a:spcBef>
                <a:spcPts val="422"/>
              </a:spcBef>
              <a:buFont typeface="Arial" panose="020B0604020202020204" pitchFamily="34" charset="0"/>
              <a:buChar char="•"/>
              <a:defRPr sz="1519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fi-FI" dirty="0"/>
              <a:t>Miten perheessä voidaan varautua sähkökatkoihin ja säästää sähköä turvallisesti?</a:t>
            </a:r>
          </a:p>
        </p:txBody>
      </p:sp>
      <p:sp>
        <p:nvSpPr>
          <p:cNvPr id="9" name="Tekstiruutu 8">
            <a:extLst>
              <a:ext uri="{FF2B5EF4-FFF2-40B4-BE49-F238E27FC236}">
                <a16:creationId xmlns:a16="http://schemas.microsoft.com/office/drawing/2014/main" id="{D10C6B7A-07E5-4828-9611-7784366AC09B}"/>
              </a:ext>
            </a:extLst>
          </p:cNvPr>
          <p:cNvSpPr txBox="1"/>
          <p:nvPr/>
        </p:nvSpPr>
        <p:spPr>
          <a:xfrm>
            <a:off x="707231" y="5001578"/>
            <a:ext cx="8701812" cy="107721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lvl="0" algn="ctr"/>
            <a:r>
              <a:rPr lang="fi-FI" sz="3200" dirty="0">
                <a:latin typeface="Tenorite" panose="00000500000000000000" pitchFamily="2" charset="0"/>
              </a:rPr>
              <a:t>Tule rentoon tilaisuuteen kuulemaan ja </a:t>
            </a:r>
            <a:br>
              <a:rPr lang="fi-FI" sz="3200" dirty="0">
                <a:latin typeface="Tenorite" panose="00000500000000000000" pitchFamily="2" charset="0"/>
              </a:rPr>
            </a:br>
            <a:r>
              <a:rPr lang="fi-FI" sz="3200" dirty="0">
                <a:latin typeface="Tenorite" panose="00000500000000000000" pitchFamily="2" charset="0"/>
              </a:rPr>
              <a:t>keskustelemaan hyvistä ratkaisuista!</a:t>
            </a:r>
          </a:p>
        </p:txBody>
      </p:sp>
    </p:spTree>
    <p:extLst>
      <p:ext uri="{BB962C8B-B14F-4D97-AF65-F5344CB8AC3E}">
        <p14:creationId xmlns:p14="http://schemas.microsoft.com/office/powerpoint/2010/main" val="2237154945"/>
      </p:ext>
    </p:extLst>
  </p:cSld>
  <p:clrMapOvr>
    <a:masterClrMapping/>
  </p:clrMapOvr>
</p:sld>
</file>

<file path=ppt/theme/theme1.xml><?xml version="1.0" encoding="utf-8"?>
<a:theme xmlns:a="http://schemas.openxmlformats.org/drawingml/2006/main" name="1_Office-tee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19</TotalTime>
  <Words>32</Words>
  <Application>Microsoft Office PowerPoint</Application>
  <PresentationFormat>Mukautettu</PresentationFormat>
  <Paragraphs>7</Paragraphs>
  <Slides>1</Slides>
  <Notes>0</Notes>
  <HiddenSlides>0</HiddenSlides>
  <MMClips>0</MMClips>
  <ScaleCrop>false</ScaleCrop>
  <HeadingPairs>
    <vt:vector size="6" baseType="variant">
      <vt:variant>
        <vt:lpstr>Käytetyt fontit</vt:lpstr>
      </vt:variant>
      <vt:variant>
        <vt:i4>3</vt:i4>
      </vt:variant>
      <vt:variant>
        <vt:lpstr>Teema</vt:lpstr>
      </vt:variant>
      <vt:variant>
        <vt:i4>1</vt:i4>
      </vt:variant>
      <vt:variant>
        <vt:lpstr>Dian otsikot</vt:lpstr>
      </vt:variant>
      <vt:variant>
        <vt:i4>1</vt:i4>
      </vt:variant>
    </vt:vector>
  </HeadingPairs>
  <TitlesOfParts>
    <vt:vector size="5" baseType="lpstr">
      <vt:lpstr>Arial</vt:lpstr>
      <vt:lpstr>Calibri</vt:lpstr>
      <vt:lpstr>Tenorite</vt:lpstr>
      <vt:lpstr>1_Office-teema</vt:lpstr>
      <vt:lpstr>Varautumisen vanhempainilta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Varautumisen vanhempainilta</dc:title>
  <dc:creator>Johanna Kuittinen</dc:creator>
  <cp:lastModifiedBy>Johanna Kuittinen</cp:lastModifiedBy>
  <cp:revision>1</cp:revision>
  <dcterms:created xsi:type="dcterms:W3CDTF">2022-11-09T12:20:39Z</dcterms:created>
  <dcterms:modified xsi:type="dcterms:W3CDTF">2022-11-09T12:39:56Z</dcterms:modified>
</cp:coreProperties>
</file>